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" y="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61F89-2925-4986-938D-745497F7E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24E8BB-0A0D-4EC9-9B94-6DAA336C9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853C2A-C16B-4322-AB60-145AD684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DDE7C8-E1F9-49CC-9357-98FF3E2E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F95410-F0B9-4E53-A5B1-1FE6A474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193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DCEA0-C326-4467-9700-97AC773F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EA9E88-A8C0-4CCE-B697-41B04ED89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1BC012-68AF-4953-89F7-770E4C14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61731B-9031-40FD-8CB6-AF4C5FB0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309550-6688-4A23-9DED-FF39213D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62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035FD27-C6A7-43C4-98BA-E19D36EFF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B7138B-4CE8-42CF-895D-414B31AA0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F7A1CB-90DB-478C-983D-15CC3CBB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54CA20-F75E-41FB-A58A-13C40E5DE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6DE907-FBE5-4995-B684-993E4723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30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CEDEF0-B15B-421A-9E2B-8CCF5AA4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98FB86-8514-44B1-96F7-E7026658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42FEA8-AA5E-4339-88BD-D3DA9DB37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90A535-DF77-46F7-BBB8-597DB5DFC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3628F9-2BE2-4971-A25A-3D7AD086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74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8276B-7AD0-40CC-9619-D3592C87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A974FC-6B05-4ABD-9F2C-235AC35E7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753622-6C00-4FCA-8423-A005E2B5B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D1BCD0-6ABA-4EE4-B68E-3AF3B3A9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B87313-ACD1-4C49-BF8E-1BA10467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71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0C54F-86B9-4895-BDF1-3081D6CE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7B17DA-950D-4899-89AC-DD1E43790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C7395C-19B2-4B70-A93E-131261FAC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D50F88-79CA-436C-ADF5-83E8D8C2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039F5A-B8CF-47BC-91CD-ABE54FD8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05F7B9-47CB-4BF5-80B8-359225A8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7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B7965-58BB-4BED-A1C2-DEC09211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D387B6-B80D-48CE-B3F4-A583E4947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73AAE4-6C9C-4C57-AA34-5ACE212FF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18D84DC-5CA1-49E1-ABA9-D6AC2242F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B8F2795-7848-4DF4-ABBA-4BA24AC86D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847C0DA-0D7C-4678-83A2-373E1B16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7065D72-3F2C-4B29-A411-0E94441C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0FB5BFD-784B-425A-8DE2-E399297E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94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4BA70-1D12-4734-B1E2-B82428FE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2537B3-030B-4279-BF54-4CA8BB98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6615E0B-EFB5-46F1-873C-06BE7DBA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0A2AE23-7AF0-4F49-BD17-BCC8DF15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75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82698DA-F0D8-4F94-B3E3-52ED7D81D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3F088AB-A51F-4EA4-907C-AFDA5DBD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10D1711-56A4-4683-B83F-864C72F95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09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F9BAD-F3EF-4F0A-B80A-02854271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A4E662-5DE9-4564-B9E0-08AD984F3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39958A-ACB2-40D6-B0BF-C0020B83B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3FF825-8EFF-49AB-98B3-66D137951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4B9A65-E25E-42F3-AA97-121F8DF51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E51BF4-7E73-4370-8F1F-56D9AAE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134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8D42C-D9CD-4BD6-AEE1-861DB8B1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A1141E9-275C-4341-BE34-3894278E5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810C55-FD58-485B-9740-2C8970FA8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58150F-6D7E-4DD3-9F4F-C18B0D4D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51B1BB-394B-497D-91AC-06DFCBF9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E16E94-459D-4922-9FDE-8E22820D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90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DB9A95-4B5E-441D-A395-7C20D89B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F7187C-F048-4C5B-844C-D546434B0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E39656-A7A6-4040-AA6E-2FEC030F4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F43D9-0996-46A5-9299-1386ED16096B}" type="datetimeFigureOut">
              <a:rPr lang="ru-RU" smtClean="0"/>
              <a:t>27.11.2020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DE9E14-1203-47BB-BCAA-6999CF0C2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B3903A-7C10-40B2-B211-ED00ABA5E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34B8F-1CDA-46F1-BA7F-B6F5B132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60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C53106-9E40-402C-B5A5-545230B83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Картография средневековья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4791C1-F400-4AC8-B209-763EE4E1E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84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Фотообои - Компасс и старинная карта мира - артикул: 10001082">
            <a:extLst>
              <a:ext uri="{FF2B5EF4-FFF2-40B4-BE49-F238E27FC236}">
                <a16:creationId xmlns:a16="http://schemas.microsoft.com/office/drawing/2014/main" id="{C5E2AB1D-0D7E-40D2-8F8D-B121E9F9C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2" b="6878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4B384-CEE9-413B-8896-BF696873E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ru-RU" sz="520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9425E3-FC76-4FCC-89DE-4A23C4B06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68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9D9FCD-3782-41A6-993A-516DD162A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400" dirty="0"/>
              <a:t>Карта Т – О типа</a:t>
            </a:r>
            <a:endParaRPr lang="en-US" sz="54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Карта Т-О — Википедия">
            <a:extLst>
              <a:ext uri="{FF2B5EF4-FFF2-40B4-BE49-F238E27FC236}">
                <a16:creationId xmlns:a16="http://schemas.microsoft.com/office/drawing/2014/main" id="{0DEE4626-257C-4B53-8280-261BDA5556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952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5313C-B51A-4ECF-B7EF-E891E73BA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15" y="231796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ru-RU" sz="4800" dirty="0"/>
              <a:t>Зональная карта</a:t>
            </a:r>
            <a:endParaRPr lang="en-US" sz="4800" dirty="0"/>
          </a:p>
        </p:txBody>
      </p:sp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Географические карты // Почему Россия не … | ivgnnm">
            <a:extLst>
              <a:ext uri="{FF2B5EF4-FFF2-40B4-BE49-F238E27FC236}">
                <a16:creationId xmlns:a16="http://schemas.microsoft.com/office/drawing/2014/main" id="{FAD82E2E-CC7F-4A1C-B5E8-E6264788B2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8" r="17080" b="-1"/>
          <a:stretch/>
        </p:blipFill>
        <p:spPr bwMode="auto"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832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Херефордская карта">
            <a:extLst>
              <a:ext uri="{FF2B5EF4-FFF2-40B4-BE49-F238E27FC236}">
                <a16:creationId xmlns:a16="http://schemas.microsoft.com/office/drawing/2014/main" id="{0365A9C9-FA4E-4ED5-BA8D-E292419CFC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 b="4080"/>
          <a:stretch/>
        </p:blipFill>
        <p:spPr bwMode="auto">
          <a:xfrm>
            <a:off x="0" y="328642"/>
            <a:ext cx="10490999" cy="590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1FD798-149A-41EA-B5CA-5706C778C601}"/>
              </a:ext>
            </a:extLst>
          </p:cNvPr>
          <p:cNvSpPr txBox="1"/>
          <p:nvPr/>
        </p:nvSpPr>
        <p:spPr>
          <a:xfrm>
            <a:off x="8288595" y="4807974"/>
            <a:ext cx="3224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0" i="0" dirty="0" err="1">
                <a:effectLst/>
              </a:rPr>
              <a:t>Херефордская</a:t>
            </a:r>
            <a:r>
              <a:rPr lang="ru-RU" sz="2800" b="0" i="0" dirty="0">
                <a:effectLst/>
              </a:rPr>
              <a:t> карта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7623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729081-75F1-4383-97CA-9D368CC3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8936" y="2975369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200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Эбсторфская</a:t>
            </a:r>
            <a:r>
              <a:rPr lang="ru-RU" sz="20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 карта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098" name="Picture 2" descr="Эбсторфская карта — Википедия">
            <a:extLst>
              <a:ext uri="{FF2B5EF4-FFF2-40B4-BE49-F238E27FC236}">
                <a16:creationId xmlns:a16="http://schemas.microsoft.com/office/drawing/2014/main" id="{571C7CB5-5BD4-4B1E-A08A-9B52BBD9A2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82"/>
          <a:stretch/>
        </p:blipFill>
        <p:spPr bwMode="auto">
          <a:xfrm>
            <a:off x="2418755" y="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76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F3A27-3D6C-444D-AE9E-FA82E687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730_beatus-of-liebana">
            <a:extLst>
              <a:ext uri="{FF2B5EF4-FFF2-40B4-BE49-F238E27FC236}">
                <a16:creationId xmlns:a16="http://schemas.microsoft.com/office/drawing/2014/main" id="{ECD468BC-EE78-4FC7-93F4-2C7588E014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74" y="122129"/>
            <a:ext cx="10003652" cy="661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07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Библиотека штурмана">
            <a:extLst>
              <a:ext uri="{FF2B5EF4-FFF2-40B4-BE49-F238E27FC236}">
                <a16:creationId xmlns:a16="http://schemas.microsoft.com/office/drawing/2014/main" id="{8FBCB89F-516A-4E4F-805D-B017C846DD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" r="9089" b="846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137FE-1C50-404E-BE7B-5D7DDF5BF830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Морские Карты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778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F1E29-17EE-4C43-B663-5BB26C4A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874344-050D-4BBC-8B39-7F20D91A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0355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Широкоэкранный</PresentationFormat>
  <Paragraphs>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Source Sans Pro</vt:lpstr>
      <vt:lpstr>Тема Office</vt:lpstr>
      <vt:lpstr>Картография средневековья</vt:lpstr>
      <vt:lpstr>Презентация PowerPoint</vt:lpstr>
      <vt:lpstr>Карта Т – О типа</vt:lpstr>
      <vt:lpstr>Зональная карта</vt:lpstr>
      <vt:lpstr>Презентация PowerPoint</vt:lpstr>
      <vt:lpstr>Эбсторфская карта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Картография средневековья</dc:title>
  <dc:creator>Андрейченко Леонид Вадимович</dc:creator>
  <cp:lastModifiedBy>Андрейченко Леонид Вадимович</cp:lastModifiedBy>
  <cp:revision>1</cp:revision>
  <dcterms:created xsi:type="dcterms:W3CDTF">2020-11-27T07:30:47Z</dcterms:created>
  <dcterms:modified xsi:type="dcterms:W3CDTF">2020-11-27T07:30:52Z</dcterms:modified>
</cp:coreProperties>
</file>